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2360CB5-24B9-4B1B-ABEA-5D7B9826FB2C}">
          <p14:sldIdLst>
            <p14:sldId id="256"/>
          </p14:sldIdLst>
        </p14:section>
        <p14:section name="Abschnitt ohne Titel" id="{3EFE8D55-241B-43E8-803A-B68AD1B75748}">
          <p14:sldIdLst>
            <p14:sldId id="257"/>
            <p14:sldId id="258"/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FC89B-6C30-48C6-ACD8-35A653EEF9AA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9684E-7462-4102-8786-1E53127EEF1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964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6D935-29F0-4610-A18E-FBEFD772F96B}" type="datetime1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667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93884-CBEB-41E7-9813-325134C7CE46}" type="datetime1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6539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77A8C-6F02-4927-98F6-76BCA6B2D739}" type="datetime1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357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325FE-3A46-4DA6-A364-DA3D10EB1123}" type="datetime1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572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A42A-9821-4521-BF60-0ED2EE4F760C}" type="datetime1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44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EB9F-62BF-4CF5-B4DF-C20BEC6181AC}" type="datetime1">
              <a:rPr lang="de-DE" smtClean="0"/>
              <a:t>24.02.2014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74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557C-6B65-4AF9-A755-31E7DDB71A76}" type="datetime1">
              <a:rPr lang="de-DE" smtClean="0"/>
              <a:t>24.02.2014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880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87BF1-3449-4480-96E7-9BFF5084394A}" type="datetime1">
              <a:rPr lang="de-DE" smtClean="0"/>
              <a:t>24.02.2014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901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60ADC-775D-45DC-9661-B56D4AA3DBA0}" type="datetime1">
              <a:rPr lang="de-DE" smtClean="0"/>
              <a:t>24.02.2014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5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5B55-1F51-4E41-8B16-F3748D98D94A}" type="datetime1">
              <a:rPr lang="de-DE" smtClean="0"/>
              <a:t>24.02.2014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63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1021-003F-43BA-BF88-083CA0C0AD8C}" type="datetime1">
              <a:rPr lang="de-DE" smtClean="0"/>
              <a:t>24.02.2014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4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0DE35-2C25-43F5-862B-E55C88DF5F2F}" type="datetime1">
              <a:rPr lang="de-DE" smtClean="0"/>
              <a:t>24.02.2014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Jan Brysch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3BCC8-6DB2-4D15-B281-766F6CEB71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86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My Superhero</a:t>
            </a:r>
            <a:endParaRPr lang="en-GB" sz="5400" dirty="0"/>
          </a:p>
        </p:txBody>
      </p:sp>
      <p:sp>
        <p:nvSpPr>
          <p:cNvPr id="5" name="Textfeld 4"/>
          <p:cNvSpPr txBox="1"/>
          <p:nvPr/>
        </p:nvSpPr>
        <p:spPr>
          <a:xfrm>
            <a:off x="3275856" y="3861048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/>
              <a:t>Jan Brysch</a:t>
            </a:r>
            <a:endParaRPr lang="de-DE" sz="40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Jan Brysch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629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03733"/>
            <a:ext cx="3686175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683568" y="47667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Her name is </a:t>
            </a:r>
            <a:r>
              <a:rPr lang="en-GB" sz="4800" dirty="0" smtClean="0">
                <a:solidFill>
                  <a:srgbClr val="00B050"/>
                </a:solidFill>
              </a:rPr>
              <a:t>MILITARY LADY</a:t>
            </a:r>
            <a:endParaRPr lang="en-GB" sz="4800" dirty="0">
              <a:solidFill>
                <a:srgbClr val="00B05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7723" y="3212976"/>
            <a:ext cx="4832309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>
              <a:defRPr sz="2800"/>
            </a:lvl1pPr>
          </a:lstStyle>
          <a:p>
            <a:r>
              <a:rPr lang="en-GB" dirty="0"/>
              <a:t>She has a military qualification.</a:t>
            </a:r>
          </a:p>
          <a:p>
            <a:endParaRPr lang="en-GB" dirty="0"/>
          </a:p>
          <a:p>
            <a:r>
              <a:rPr lang="en-GB" dirty="0"/>
              <a:t>She got a cup transplanting and now she immortally.</a:t>
            </a:r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600" dirty="0"/>
              <a:t>Jan</a:t>
            </a:r>
            <a:r>
              <a:rPr lang="de-DE" dirty="0" smtClean="0"/>
              <a:t> </a:t>
            </a:r>
            <a:r>
              <a:rPr lang="de-DE" sz="1600" dirty="0"/>
              <a:t>Brysch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12651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66438" y="2307892"/>
            <a:ext cx="5316135" cy="267765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>
              <a:defRPr sz="2800"/>
            </a:lvl1pPr>
          </a:lstStyle>
          <a:p>
            <a:r>
              <a:rPr lang="en-GB" dirty="0"/>
              <a:t>She can fly.</a:t>
            </a:r>
          </a:p>
          <a:p>
            <a:r>
              <a:rPr lang="en-GB" dirty="0" smtClean="0"/>
              <a:t>Of </a:t>
            </a:r>
            <a:r>
              <a:rPr lang="en-GB" dirty="0"/>
              <a:t>her eyes comes beams.</a:t>
            </a:r>
          </a:p>
          <a:p>
            <a:r>
              <a:rPr lang="en-GB" dirty="0" smtClean="0"/>
              <a:t>And </a:t>
            </a:r>
            <a:r>
              <a:rPr lang="en-GB" dirty="0"/>
              <a:t>she can run as fast as a train</a:t>
            </a:r>
            <a:r>
              <a:rPr lang="en-GB" dirty="0" smtClean="0"/>
              <a:t>.</a:t>
            </a:r>
          </a:p>
          <a:p>
            <a:r>
              <a:rPr lang="en-GB" dirty="0"/>
              <a:t>And her tiger is her best friend.</a:t>
            </a:r>
          </a:p>
          <a:p>
            <a:r>
              <a:rPr lang="en-GB" dirty="0"/>
              <a:t>She is the best shooter in the army.</a:t>
            </a:r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368" y="26665"/>
            <a:ext cx="3686175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83568" y="188640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rgbClr val="00B050"/>
                </a:solidFill>
              </a:rPr>
              <a:t>Super</a:t>
            </a:r>
            <a:r>
              <a:rPr lang="en-GB" sz="2800" dirty="0" smtClean="0"/>
              <a:t> </a:t>
            </a:r>
            <a:r>
              <a:rPr lang="en-GB" sz="4800" dirty="0">
                <a:solidFill>
                  <a:srgbClr val="00B050"/>
                </a:solidFill>
              </a:rPr>
              <a:t>powers</a:t>
            </a: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600" dirty="0" smtClean="0"/>
              <a:t>Jan Brysch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624324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260648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rgbClr val="00B050"/>
                </a:solidFill>
              </a:rPr>
              <a:t>Normal</a:t>
            </a:r>
            <a:r>
              <a:rPr lang="en-GB" sz="3200" b="1" dirty="0" smtClean="0"/>
              <a:t> </a:t>
            </a:r>
            <a:r>
              <a:rPr lang="en-GB" sz="4800" dirty="0">
                <a:solidFill>
                  <a:srgbClr val="00B050"/>
                </a:solidFill>
              </a:rPr>
              <a:t>Identity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544" y="1484783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My Superhero real name is Sargent Sue Miller. </a:t>
            </a:r>
            <a:endParaRPr lang="en-GB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467544" y="2748382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She is in the army as a pilot.</a:t>
            </a:r>
            <a:endParaRPr lang="en-GB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467544" y="3650664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She is 28 </a:t>
            </a:r>
            <a:r>
              <a:rPr lang="en-GB" sz="2800" dirty="0"/>
              <a:t>y</a:t>
            </a:r>
            <a:r>
              <a:rPr lang="en-GB" sz="2800" dirty="0" smtClean="0"/>
              <a:t>ears old. </a:t>
            </a:r>
            <a:endParaRPr lang="en-GB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378" y="2251631"/>
            <a:ext cx="3421622" cy="460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467544" y="458112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She lives in Miami</a:t>
            </a:r>
            <a:endParaRPr lang="en-GB" sz="280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600" dirty="0"/>
              <a:t>Jan</a:t>
            </a:r>
            <a:r>
              <a:rPr lang="de-DE" dirty="0" smtClean="0"/>
              <a:t> </a:t>
            </a:r>
            <a:r>
              <a:rPr lang="de-DE" sz="1600" dirty="0"/>
              <a:t>Brysch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773543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6632"/>
            <a:ext cx="3476625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843808" y="620688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4800"/>
            </a:lvl1pPr>
          </a:lstStyle>
          <a:p>
            <a:r>
              <a:rPr lang="en-GB" dirty="0">
                <a:solidFill>
                  <a:srgbClr val="00B050"/>
                </a:solidFill>
              </a:rPr>
              <a:t>Enemy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786766" y="1628800"/>
            <a:ext cx="3785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His</a:t>
            </a:r>
            <a:r>
              <a:rPr lang="en-GB" dirty="0" smtClean="0"/>
              <a:t> </a:t>
            </a:r>
            <a:r>
              <a:rPr lang="en-GB" sz="2800" dirty="0"/>
              <a:t>name</a:t>
            </a:r>
            <a:r>
              <a:rPr lang="en-GB" dirty="0" smtClean="0"/>
              <a:t> </a:t>
            </a:r>
            <a:r>
              <a:rPr lang="en-GB" sz="2800" dirty="0"/>
              <a:t>is</a:t>
            </a:r>
            <a:r>
              <a:rPr lang="en-GB" dirty="0" smtClean="0"/>
              <a:t> </a:t>
            </a:r>
            <a:r>
              <a:rPr lang="en-GB" sz="2800" dirty="0"/>
              <a:t>Rabbit</a:t>
            </a:r>
            <a:r>
              <a:rPr lang="en-GB" dirty="0" smtClean="0"/>
              <a:t> </a:t>
            </a:r>
            <a:r>
              <a:rPr lang="en-GB" sz="2800" dirty="0"/>
              <a:t>man</a:t>
            </a:r>
            <a:r>
              <a:rPr lang="en-GB" sz="2800" dirty="0"/>
              <a:t>.</a:t>
            </a:r>
            <a:endParaRPr lang="en-GB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786766" y="2535982"/>
            <a:ext cx="40732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He is </a:t>
            </a:r>
            <a:r>
              <a:rPr lang="en-GB" sz="2800" dirty="0"/>
              <a:t>Military Lady's  arch enemy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786766" y="3832348"/>
            <a:ext cx="42172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He wants to be the </a:t>
            </a:r>
            <a:r>
              <a:rPr lang="en-GB" sz="2800" dirty="0"/>
              <a:t>boss </a:t>
            </a:r>
            <a:r>
              <a:rPr lang="en-GB" sz="2800" dirty="0"/>
              <a:t>of the world.</a:t>
            </a:r>
            <a:endParaRPr lang="en-GB" sz="28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600" dirty="0"/>
              <a:t>Jan</a:t>
            </a:r>
            <a:r>
              <a:rPr lang="de-DE" dirty="0" smtClean="0"/>
              <a:t> </a:t>
            </a:r>
            <a:r>
              <a:rPr lang="de-DE" sz="1600" dirty="0"/>
              <a:t>Brysch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643632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55576" y="692696"/>
            <a:ext cx="28803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 think this work was easy for me because I have  a big fantasy.</a:t>
            </a:r>
            <a:endParaRPr lang="en-GB" sz="2800" dirty="0"/>
          </a:p>
        </p:txBody>
      </p:sp>
      <p:sp>
        <p:nvSpPr>
          <p:cNvPr id="3" name="Textfeld 2"/>
          <p:cNvSpPr txBox="1"/>
          <p:nvPr/>
        </p:nvSpPr>
        <p:spPr>
          <a:xfrm>
            <a:off x="755576" y="278092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It takes me 30 min.</a:t>
            </a:r>
            <a:endParaRPr lang="en-GB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755576" y="3717032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 like doing this job because we can do it on the computer.</a:t>
            </a:r>
            <a:endParaRPr lang="en-GB" sz="2800" dirty="0"/>
          </a:p>
        </p:txBody>
      </p:sp>
      <p:pic>
        <p:nvPicPr>
          <p:cNvPr id="5122" name="Picture 2" descr="http://cultureslurp.com/wp-content/uploads/2011/09/Facebook-Like-But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520" y="1600637"/>
            <a:ext cx="4949479" cy="239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1600" dirty="0"/>
              <a:t>Jan</a:t>
            </a:r>
            <a:r>
              <a:rPr lang="de-DE" dirty="0" smtClean="0"/>
              <a:t> </a:t>
            </a:r>
            <a:r>
              <a:rPr lang="de-DE" sz="1600" dirty="0"/>
              <a:t>Brysch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86429180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Office PowerPoint</Application>
  <PresentationFormat>Bildschirmpräsentation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</vt:lpstr>
      <vt:lpstr>My Superhero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Brysch</dc:creator>
  <cp:lastModifiedBy>janbrysch</cp:lastModifiedBy>
  <cp:revision>13</cp:revision>
  <dcterms:created xsi:type="dcterms:W3CDTF">2014-02-24T04:43:46Z</dcterms:created>
  <dcterms:modified xsi:type="dcterms:W3CDTF">2014-02-24T15:55:22Z</dcterms:modified>
</cp:coreProperties>
</file>